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57" r:id="rId4"/>
    <p:sldId id="258" r:id="rId5"/>
    <p:sldId id="259" r:id="rId6"/>
    <p:sldId id="261" r:id="rId7"/>
    <p:sldId id="262" r:id="rId8"/>
    <p:sldId id="263" r:id="rId9"/>
    <p:sldId id="268" r:id="rId10"/>
    <p:sldId id="270" r:id="rId11"/>
    <p:sldId id="264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1895A-A576-4B5D-BA9A-46F10DBBA7E7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BE8682-EF25-4328-938F-CCAACE217D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0760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fld id="{30937CE8-A2F5-4270-B4AF-6956652CF558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-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fld id="{57900EE1-B3F9-4EDF-91E7-DA042F1A43BE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-9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fld id="{57F09E4C-9458-4A75-B525-FEF960E2A420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-9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fld id="{98238853-CB4A-4D1F-AEF0-BF8EE31EF7A2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-9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fld id="{1819903D-474A-4FEF-ABF6-03286A79D7E9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-9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fld id="{BEE2AB56-D7FC-40C6-82D6-673CFF858ABA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-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00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039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384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69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775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124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2764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399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757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846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586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032E4-FB51-418F-939D-A7758169931A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C3465-C503-48C1-94D9-A0700C4DF4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496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xplorelearning.com/index.cfm?method=cResource.dspView&amp;ResourceID=385&amp;ClassID=224388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6503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green-planet-solar-energy.com/images/formula-for-density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08529"/>
            <a:ext cx="6958383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971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840163" y="2239963"/>
            <a:ext cx="3932237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pPr algn="l"/>
            <a:r>
              <a:rPr lang="en-US" sz="1800" b="1">
                <a:latin typeface="Avenir LT Std 35 Light" pitchFamily="1" charset="0"/>
              </a:rPr>
              <a:t>Density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Liquids can form layers based on density. Which colored layer of liquid represents 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Water: 1.g/ml, 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Honey: 1.36 g/ml, 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Dish Soap: 1.03 g/ml, 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Corn Syrup: 1.33 g/ml, 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Vegetable oil: 0.91 g/ml?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22325" y="457200"/>
            <a:ext cx="562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2400" b="1">
              <a:solidFill>
                <a:srgbClr val="D75021"/>
              </a:solidFill>
              <a:latin typeface="Avenir LT Std 35 Light" pitchFamily="1" charset="0"/>
            </a:endParaRPr>
          </a:p>
        </p:txBody>
      </p:sp>
      <p:pic>
        <p:nvPicPr>
          <p:cNvPr id="13316" name="Picture 4" descr="018_image_11_mgs11_10_01_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9525" y="1600200"/>
            <a:ext cx="18288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734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illcreek.weebly.com/uploads/9/1/9/5/919501/5152752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0"/>
            <a:ext cx="50673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3314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27088" y="1498600"/>
            <a:ext cx="740251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pPr algn="l"/>
            <a:r>
              <a:rPr lang="en-US" sz="1800" b="1">
                <a:latin typeface="Avenir LT Std 35 Light" pitchFamily="1" charset="0"/>
              </a:rPr>
              <a:t>Conservation of Mass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Count the atoms of each element before and after the chemical change.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22325" y="457200"/>
            <a:ext cx="562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2400" b="1">
              <a:solidFill>
                <a:srgbClr val="D75021"/>
              </a:solidFill>
              <a:latin typeface="Avenir LT Std 35 Light" pitchFamily="1" charset="0"/>
            </a:endParaRPr>
          </a:p>
        </p:txBody>
      </p:sp>
      <p:pic>
        <p:nvPicPr>
          <p:cNvPr id="15364" name="Picture 4" descr="025_image_13_mgs11_10_01_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71775"/>
            <a:ext cx="731520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64433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827088" y="1498600"/>
            <a:ext cx="7677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pPr algn="l"/>
            <a:r>
              <a:rPr lang="en-US" sz="1800" b="1">
                <a:latin typeface="Avenir LT Std 35 Light" pitchFamily="1" charset="0"/>
              </a:rPr>
              <a:t>Temperature of Two Reactions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What are the changes in temperatures for each reaction during the ten minutes?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22325" y="457200"/>
            <a:ext cx="562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2400" b="1">
              <a:solidFill>
                <a:srgbClr val="D75021"/>
              </a:solidFill>
              <a:latin typeface="Avenir LT Std 35 Light" pitchFamily="1" charset="0"/>
            </a:endParaRPr>
          </a:p>
        </p:txBody>
      </p:sp>
      <p:pic>
        <p:nvPicPr>
          <p:cNvPr id="16388" name="Picture 4" descr="027_image_14_mgs11_10_01_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1950" y="2409825"/>
            <a:ext cx="3328988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634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Do the following containers have the </a:t>
            </a:r>
            <a:r>
              <a:rPr lang="en-US" b="1" dirty="0" smtClean="0"/>
              <a:t>same volume</a:t>
            </a:r>
            <a:r>
              <a:rPr lang="en-US" dirty="0" smtClean="0"/>
              <a:t>? __________ </a:t>
            </a:r>
          </a:p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Draw a rock in one container.  Draw a feather in the other container.   </a:t>
            </a:r>
          </a:p>
          <a:p>
            <a:pPr>
              <a:buNone/>
            </a:pPr>
            <a:r>
              <a:rPr lang="en-US" dirty="0" smtClean="0"/>
              <a:t>3. Do the containers have the </a:t>
            </a:r>
            <a:r>
              <a:rPr lang="en-US" b="1" dirty="0" smtClean="0"/>
              <a:t>same mass</a:t>
            </a:r>
            <a:r>
              <a:rPr lang="en-US" dirty="0" smtClean="0"/>
              <a:t>?  __________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133600"/>
            <a:ext cx="402534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Density</a:t>
            </a:r>
            <a:endParaRPr lang="en-US" dirty="0"/>
          </a:p>
        </p:txBody>
      </p:sp>
      <p:pic>
        <p:nvPicPr>
          <p:cNvPr id="1026" name="Picture 2" descr="C:\Users\Vern\Pictures\Density Lab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0771" y="1676400"/>
            <a:ext cx="7620000" cy="463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90800" y="5500737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Heterogenous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24600" y="5528521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Homogenous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019800" y="4953000"/>
            <a:ext cx="457200" cy="575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209800" y="4953000"/>
            <a:ext cx="609600" cy="575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5275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025849" y="-1143611"/>
            <a:ext cx="6975763" cy="9027458"/>
          </a:xfrm>
        </p:spPr>
      </p:pic>
    </p:spTree>
    <p:extLst>
      <p:ext uri="{BB962C8B-B14F-4D97-AF65-F5344CB8AC3E}">
        <p14:creationId xmlns:p14="http://schemas.microsoft.com/office/powerpoint/2010/main" xmlns="" val="364234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http://www.explorelearning.com/index.cfm?method=cResource.dspView&amp;ResourceID=385&amp;ClassID=2243886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1700" y="3200400"/>
            <a:ext cx="48006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8247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27088" y="1498600"/>
            <a:ext cx="740251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pPr algn="l"/>
            <a:r>
              <a:rPr lang="en-US" sz="1800" b="1">
                <a:latin typeface="Avenir LT Std 35 Light" pitchFamily="1" charset="0"/>
              </a:rPr>
              <a:t>Measuring Mass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What is the mass of each object, measured in kilograms?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22325" y="457200"/>
            <a:ext cx="562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2400" b="1">
              <a:solidFill>
                <a:srgbClr val="D75021"/>
              </a:solidFill>
              <a:latin typeface="Avenir LT Std 35 Light" pitchFamily="1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09800"/>
            <a:ext cx="5451475" cy="376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167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22325" y="457200"/>
            <a:ext cx="562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2400" b="1">
              <a:solidFill>
                <a:srgbClr val="D75021"/>
              </a:solidFill>
              <a:latin typeface="Avenir LT Std 35 Light" pitchFamily="1" charset="0"/>
            </a:endParaRPr>
          </a:p>
        </p:txBody>
      </p:sp>
      <p:pic>
        <p:nvPicPr>
          <p:cNvPr id="11268" name="Picture 5" descr="017_image_09_mgs11_10_01_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92275"/>
            <a:ext cx="427672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26858"/>
            <a:ext cx="4190630" cy="154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25288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7088" y="2628900"/>
            <a:ext cx="3287712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pitchFamily="-9" charset="-128"/>
              </a:defRPr>
            </a:lvl9pPr>
          </a:lstStyle>
          <a:p>
            <a:pPr algn="l"/>
            <a:r>
              <a:rPr lang="en-US" sz="1800" b="1">
                <a:latin typeface="Avenir LT Std 35 Light" pitchFamily="1" charset="0"/>
              </a:rPr>
              <a:t>Measuring Irregular Objects</a:t>
            </a:r>
          </a:p>
          <a:p>
            <a:pPr algn="l"/>
            <a:r>
              <a:rPr lang="en-US" sz="1800">
                <a:latin typeface="Avenir LT Std 35 Light" pitchFamily="1" charset="0"/>
              </a:rPr>
              <a:t>One way to measure the volume of an irregular object is to submerge it in liquid in a graduated cylinder.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22325" y="457200"/>
            <a:ext cx="562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lang="en-US" sz="2400" b="1">
              <a:solidFill>
                <a:srgbClr val="D75021"/>
              </a:solidFill>
              <a:latin typeface="Avenir LT Std 35 Light" pitchFamily="1" charset="0"/>
            </a:endParaRPr>
          </a:p>
        </p:txBody>
      </p:sp>
      <p:pic>
        <p:nvPicPr>
          <p:cNvPr id="12292" name="Picture 4" descr="017_image_10_mgs11_10_01_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7363" y="1538288"/>
            <a:ext cx="1381125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56863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is CONSTANT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81200"/>
            <a:ext cx="6270876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904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147</Words>
  <Application>Microsoft Office PowerPoint</Application>
  <PresentationFormat>On-screen Show (4:3)</PresentationFormat>
  <Paragraphs>36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Density</vt:lpstr>
      <vt:lpstr>Check for Understanding</vt:lpstr>
      <vt:lpstr>Density</vt:lpstr>
      <vt:lpstr>Slide 4</vt:lpstr>
      <vt:lpstr>Mass Review</vt:lpstr>
      <vt:lpstr>Slide 6</vt:lpstr>
      <vt:lpstr>Slide 7</vt:lpstr>
      <vt:lpstr>Slide 8</vt:lpstr>
      <vt:lpstr>MASS is CONSTANT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Vern</dc:creator>
  <cp:lastModifiedBy>Christy</cp:lastModifiedBy>
  <cp:revision>6</cp:revision>
  <dcterms:created xsi:type="dcterms:W3CDTF">2012-09-25T00:48:26Z</dcterms:created>
  <dcterms:modified xsi:type="dcterms:W3CDTF">2012-09-25T10:26:54Z</dcterms:modified>
</cp:coreProperties>
</file>